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73" r:id="rId5"/>
    <p:sldId id="258" r:id="rId6"/>
    <p:sldId id="259" r:id="rId7"/>
    <p:sldId id="260" r:id="rId8"/>
    <p:sldId id="261" r:id="rId9"/>
    <p:sldId id="274" r:id="rId10"/>
    <p:sldId id="275" r:id="rId11"/>
    <p:sldId id="276" r:id="rId12"/>
    <p:sldId id="277" r:id="rId13"/>
    <p:sldId id="263" r:id="rId14"/>
    <p:sldId id="278" r:id="rId15"/>
    <p:sldId id="279" r:id="rId16"/>
    <p:sldId id="264" r:id="rId17"/>
    <p:sldId id="265" r:id="rId18"/>
    <p:sldId id="267" r:id="rId19"/>
    <p:sldId id="268" r:id="rId20"/>
    <p:sldId id="266" r:id="rId21"/>
    <p:sldId id="269" r:id="rId22"/>
    <p:sldId id="270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БУЛЬДОЗЕРЛЕР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8305800" cy="1981200"/>
          </a:xfrm>
        </p:spPr>
        <p:txBody>
          <a:bodyPr/>
          <a:lstStyle/>
          <a:p>
            <a: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  <a:t>ҮЙІНДІНІ БҮЙІРЛІК ҚОРДАҒЫ </a:t>
            </a:r>
            <a:b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>
                <a:effectLst/>
                <a:latin typeface="Times New Roman" pitchFamily="18" charset="0"/>
                <a:cs typeface="Times New Roman" pitchFamily="18" charset="0"/>
              </a:rPr>
              <a:t>ТОПЫРАҚТАРДАН ТҰРҒЫЗУ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271304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NewRoman"/>
              </a:rPr>
              <a:t>Бульдозер шынжыр табанды немесе дөңгелекті трактор түріндегі өздігінен жүретін жер қазатын-көліктік машина, оның жұмыс органы – ілінген қайырма.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9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891136"/>
            <a:ext cx="8229600" cy="2850232"/>
          </a:xfrm>
        </p:spPr>
        <p:txBody>
          <a:bodyPr>
            <a:normAutofit fontScale="70000" lnSpcReduction="20000"/>
          </a:bodyPr>
          <a:lstStyle/>
          <a:p>
            <a:r>
              <a:rPr lang="kk-KZ" i="1" dirty="0"/>
              <a:t>а </a:t>
            </a:r>
            <a:r>
              <a:rPr lang="kk-KZ" dirty="0"/>
              <a:t>– кавальерлерге, үйінділерге топырақты әкете отыра қазаншұңқырларды, траншеяларды, арналарды әзірлеу; </a:t>
            </a:r>
            <a:r>
              <a:rPr lang="kk-KZ" i="1" dirty="0"/>
              <a:t>б </a:t>
            </a:r>
            <a:r>
              <a:rPr lang="kk-KZ" dirty="0"/>
              <a:t>– қиғаш жерді кесу және ойықтарды жабу; </a:t>
            </a:r>
            <a:r>
              <a:rPr lang="kk-KZ" i="1" dirty="0"/>
              <a:t>в </a:t>
            </a:r>
            <a:r>
              <a:rPr lang="kk-KZ" dirty="0"/>
              <a:t>– құнарлы қабатты алу; </a:t>
            </a:r>
            <a:r>
              <a:rPr lang="kk-KZ" i="1" dirty="0"/>
              <a:t>г </a:t>
            </a:r>
            <a:r>
              <a:rPr lang="kk-KZ" dirty="0"/>
              <a:t>– алдыңғы жүріспен тегістеу (жоспарлау); </a:t>
            </a:r>
            <a:r>
              <a:rPr lang="kk-KZ" i="1" dirty="0"/>
              <a:t>д </a:t>
            </a:r>
            <a:r>
              <a:rPr lang="kk-KZ" dirty="0"/>
              <a:t>– топырақты жаю; </a:t>
            </a:r>
            <a:r>
              <a:rPr lang="kk-KZ" i="1" dirty="0"/>
              <a:t>е </a:t>
            </a:r>
            <a:r>
              <a:rPr lang="kk-KZ" dirty="0"/>
              <a:t>– артқы жүрісте тегістеу (жоспарлау); </a:t>
            </a:r>
            <a:r>
              <a:rPr lang="kk-KZ" i="1" dirty="0"/>
              <a:t>ж </a:t>
            </a:r>
            <a:r>
              <a:rPr lang="kk-KZ" dirty="0"/>
              <a:t>– траншеяларды көму; </a:t>
            </a:r>
            <a:r>
              <a:rPr lang="kk-KZ" i="1" dirty="0"/>
              <a:t>з </a:t>
            </a:r>
            <a:r>
              <a:rPr lang="kk-KZ" dirty="0"/>
              <a:t>– шөмішті топырақпен толтыру кезінде скреперді итеру; </a:t>
            </a:r>
            <a:r>
              <a:rPr lang="kk-KZ" i="1" dirty="0"/>
              <a:t>и </a:t>
            </a:r>
            <a:r>
              <a:rPr lang="kk-KZ" dirty="0"/>
              <a:t>– ағаштарды құлату; </a:t>
            </a:r>
            <a:r>
              <a:rPr lang="kk-KZ" i="1" dirty="0"/>
              <a:t>к </a:t>
            </a:r>
            <a:r>
              <a:rPr lang="kk-KZ" dirty="0"/>
              <a:t>– ағаш түбірлерін қопару; </a:t>
            </a:r>
            <a:r>
              <a:rPr lang="kk-KZ" i="1" dirty="0"/>
              <a:t>л </a:t>
            </a:r>
            <a:r>
              <a:rPr lang="kk-KZ" dirty="0"/>
              <a:t>– талдар мен ұсақ бұталарды кесу; </a:t>
            </a:r>
            <a:r>
              <a:rPr lang="kk-KZ" i="1" dirty="0"/>
              <a:t>м </a:t>
            </a:r>
            <a:r>
              <a:rPr lang="kk-KZ" dirty="0"/>
              <a:t>– қардан тазалау </a:t>
            </a:r>
            <a:r>
              <a:rPr lang="kk-KZ" dirty="0" smtClean="0"/>
              <a:t>жұмыстары </a:t>
            </a:r>
            <a:endParaRPr lang="ru-RU" dirty="0"/>
          </a:p>
          <a:p>
            <a:r>
              <a:rPr lang="kk-KZ" dirty="0"/>
              <a:t>	</a:t>
            </a:r>
            <a:r>
              <a:rPr lang="kk-KZ" i="1" dirty="0"/>
              <a:t>1</a:t>
            </a:r>
            <a:r>
              <a:rPr lang="kk-KZ" dirty="0"/>
              <a:t> – бульдозердің бастапқы жағдайы; </a:t>
            </a:r>
            <a:r>
              <a:rPr lang="kk-KZ" i="1" dirty="0"/>
              <a:t>2</a:t>
            </a:r>
            <a:r>
              <a:rPr lang="kk-KZ" dirty="0"/>
              <a:t> – топырақты кесу және тасымалдау; </a:t>
            </a:r>
            <a:r>
              <a:rPr lang="kk-KZ" i="1" dirty="0"/>
              <a:t>3</a:t>
            </a:r>
            <a:r>
              <a:rPr lang="kk-KZ" dirty="0"/>
              <a:t> – үйіндідегі бульдозер; </a:t>
            </a:r>
            <a:r>
              <a:rPr lang="kk-KZ" i="1" dirty="0"/>
              <a:t>4</a:t>
            </a:r>
            <a:r>
              <a:rPr lang="kk-KZ" dirty="0"/>
              <a:t> – үйінді немесе кавальер; </a:t>
            </a:r>
            <a:r>
              <a:rPr lang="kk-KZ" i="1" dirty="0"/>
              <a:t>5</a:t>
            </a:r>
            <a:r>
              <a:rPr lang="kk-KZ" dirty="0"/>
              <a:t> – траншея; </a:t>
            </a:r>
            <a:r>
              <a:rPr lang="kk-KZ" i="1" dirty="0"/>
              <a:t>6</a:t>
            </a:r>
            <a:r>
              <a:rPr lang="kk-KZ" dirty="0"/>
              <a:t> – қиғаш жер; </a:t>
            </a:r>
            <a:r>
              <a:rPr lang="kk-KZ" i="1" dirty="0"/>
              <a:t>7</a:t>
            </a:r>
            <a:r>
              <a:rPr lang="kk-KZ" dirty="0"/>
              <a:t> – қазыңды; </a:t>
            </a:r>
            <a:r>
              <a:rPr lang="kk-KZ" i="1" dirty="0"/>
              <a:t>8</a:t>
            </a:r>
            <a:r>
              <a:rPr lang="kk-KZ" dirty="0"/>
              <a:t> – құнарлы қабат; </a:t>
            </a:r>
            <a:r>
              <a:rPr lang="kk-KZ" i="1" dirty="0"/>
              <a:t>9</a:t>
            </a:r>
            <a:r>
              <a:rPr lang="kk-KZ" dirty="0"/>
              <a:t> – топырақты негіз; </a:t>
            </a:r>
            <a:r>
              <a:rPr lang="kk-KZ" i="1" dirty="0"/>
              <a:t>10 </a:t>
            </a:r>
            <a:r>
              <a:rPr lang="kk-KZ" dirty="0"/>
              <a:t>– скрепер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5584" y="476672"/>
            <a:ext cx="4276725" cy="198120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87927" y="643359"/>
            <a:ext cx="4086225" cy="16478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267744" y="2564904"/>
            <a:ext cx="46863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3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Үйінді тұрғызғанда бульдозерлердің жұмыс циклі: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топырақты кесу;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оны жылжыту және жаю;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артынан бүйірлік қорға қайтатын бос жүрісі.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636912"/>
            <a:ext cx="5639588" cy="19243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5616" y="486916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Б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ульдозер жұмысының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кесуді бастау;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топырақты кесу және итеру;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жылжыту;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қайырма; 2 – кесілетін топырақ; 3 – қайырма алдындағы топырақ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5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200800" cy="41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4869160"/>
            <a:ext cx="8136904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7.1.3 – сурет – Бульдозерлермен топырақ кесу сұлбалары: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– тік бұрышты (таспалы); б – сына тәрізді; в – тарақ тәрізді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49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75513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4855038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7.1.4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Бүйірлік қорды траншеялық тәсілмен өңдеу схемасы: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I-1...I-3; II-1...II-3 – қорда бірінші және екінші қабаттарға топырақ кесу реттері; I-1'...I-3'; II-1'...II-3' – үйіндіде бірінші және екінші қабаттарға топырақ жаю реттері; а – траншея ені; b – траншея арасындағы қабырғалар ені (0.5...0.8), 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9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744678"/>
            <a:ext cx="4928923" cy="36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6747"/>
            <a:ext cx="2526382" cy="252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58" y="4653136"/>
            <a:ext cx="8070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7.1.5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Топырақты жылжыту: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траншеяда бульдозермен топырақты жылжыту;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б, 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траншеямен қозғалғанда бульдозер қайырмасының топырақпен толуы;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екі бульдозермен бір уақытта топырақты жылжыту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212080" cy="627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7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7925906" cy="20310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1" y="4005064"/>
            <a:ext cx="79259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7.1.6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Топырақ үйіндісін бульдозерлермен бүйірлік қорлардан тұрғызу технологиялық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құнарлы қабатты кесу және бүйірге жинау;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бүйірлік қорда траншеялық тәсілмен топырақты өңдеу, үйіндіге жылжыту және қабатпен жаю;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үйіндідегі топырақтарды қабатпен нығыздау;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беті мен құламаларды автогрейдермен пішіндеу және өсімдік қабатты орнына жылжыту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b="1" dirty="0">
                <a:solidFill>
                  <a:schemeClr val="tx1"/>
                </a:solidFill>
              </a:rPr>
              <a:t>Скреперлер</a:t>
            </a:r>
            <a:r>
              <a:rPr lang="kk-KZ" dirty="0">
                <a:solidFill>
                  <a:schemeClr val="tx1"/>
                </a:solidFill>
              </a:rPr>
              <a:t> – топырақты массивтен бөлуге, оны тиеп алуға, тасымалдауға және қабаттап үйіндіге салуға арналған машиналар.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kk-KZ" dirty="0">
                <a:solidFill>
                  <a:schemeClr val="tx1"/>
                </a:solidFill>
              </a:rPr>
              <a:t>Биіктігі 2,5 – 3,0 м-ге дейінгі үйінділерді топырақты тасымалдау қашықтығына байланысты бүйірлік немесе шоғырланған қорлардан тұрғызу скреперлермен орындалады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564904"/>
            <a:ext cx="8305800" cy="850028"/>
          </a:xfrm>
        </p:spPr>
        <p:txBody>
          <a:bodyPr/>
          <a:lstStyle/>
          <a:p>
            <a:r>
              <a:rPr lang="kk-KZ" sz="4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СКРЕПЕРЛЕР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артинки по запросу скрепер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4752528" cy="24311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87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скрепер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336704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755576" y="3356992"/>
            <a:ext cx="4086225" cy="30575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76056" y="4077072"/>
            <a:ext cx="360040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8.1 - сурет – Скреперлер: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өздігінен жүретін скрепер;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шөмішке топырақ жиынауы;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в-жүк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тиелген жүріс; </a:t>
            </a:r>
            <a:endParaRPr lang="kk-KZ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kk-KZ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-шөміштен 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топырақты түсіру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43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2173" y="126876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8.1 – кесте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Скреперлердің техникалық сипаттамалары</a:t>
            </a:r>
            <a:r>
              <a:rPr lang="ru-RU" dirty="0">
                <a:solidFill>
                  <a:schemeClr val="tx1"/>
                </a:solidFill>
                <a:effectLst/>
              </a:rPr>
              <a:t/>
            </a:r>
            <a:br>
              <a:rPr lang="ru-RU" dirty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60" y="2204864"/>
            <a:ext cx="855602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4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365104"/>
            <a:ext cx="8229600" cy="1730896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 сурет – Скрепердің жұмыс процесі: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топырақты әзірлеу операциясы;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топырақты тасымалдау;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түсіру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5687" y="404664"/>
            <a:ext cx="4316313" cy="223224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427984" y="980728"/>
            <a:ext cx="4532337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18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84312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effectLst/>
              </a:rPr>
              <a:t>СКРЕПЕРЛЕР</a:t>
            </a:r>
            <a:endParaRPr lang="ru-RU" sz="2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055995" cy="39185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475656" y="5301208"/>
            <a:ext cx="60559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Скреперлер қозғалысының схемалары: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зигзаг бойынша; б – сегіздік бойынша;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эллипс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бойынша;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г – спираль бойынша;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топырақты алу; 2 – топырақты төгу.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260648"/>
            <a:ext cx="8236747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1" y="3356992"/>
            <a:ext cx="8200017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8006182" cy="1584176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800" y="2101602"/>
            <a:ext cx="3672408" cy="147141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827584" y="3573016"/>
            <a:ext cx="3643051" cy="176135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4599530" y="4543796"/>
            <a:ext cx="4220941" cy="21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477252"/>
            <a:ext cx="3276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ГРЕЙДЕР – ЭЛЕВАТОР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booksite.ru/fulltext/1/001/008/pictures/001/2892082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796"/>
            <a:ext cx="8255000" cy="4523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5484" y="5733256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Жартылай тіркемелі грейдер-элеватор: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пышақ; 2 – конвейер; 3 – қозғалтқыш (двигатель)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6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6115050" cy="390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1550" y="4161136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1. Грейдер-элеватор ДЗ-Б01: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 — подм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торная плита; 2 — трап; 3 — ходовые колеса; 4 — лыжа транспортера;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режущий диск; 6 — плужная рама; 7 — растяжка нижней секции транспортера;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откидная опора; 9 — основная рама; 10 — опорно-сцепное устройство к трактору; 11 — прицепное устройство для транспортирования автомобилем; 12 — арка транспортера; 13 — транспортер; 14 — растяжка верхней секции транспортера; 15 — карданная передача к ведущему барабану транспортера; 16 — гидроцилиндр подъема плужной рамы; 17 — гидроцилиндр подъема верха транспортера; 18 — трансмиссия; 19 — двигатель</a:t>
            </a:r>
          </a:p>
        </p:txBody>
      </p:sp>
    </p:spTree>
    <p:extLst>
      <p:ext uri="{BB962C8B-B14F-4D97-AF65-F5344CB8AC3E}">
        <p14:creationId xmlns:p14="http://schemas.microsoft.com/office/powerpoint/2010/main" val="35001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r>
              <a:rPr lang="kk-KZ" sz="3200" b="1" dirty="0">
                <a:effectLst/>
                <a:latin typeface="Times New Roman" pitchFamily="18" charset="0"/>
                <a:cs typeface="Times New Roman" pitchFamily="18" charset="0"/>
              </a:rPr>
              <a:t>Грейдер-элеваторлардың түрге бөлінуі: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1. жұмыс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органының түріне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дискілі пышақты (бұрылмайтын немесе бұрылатын);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тура пышақты – тек қана жеңіл және орташа тығыздықты босатылған топырақтарды өңдеуге арналған.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2. тасымалдағыш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құрылғысының орналасуына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конвейері көлденең орналасқан – топырақты үйіндіге немесе көліктер құралдарына жеткізуге арналған;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конвейері диагоналды орналасқан – кесілген топырақты тек қана көліктер құралдарына жеткізуге арналған;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бұрылмалы конвейерлі – топырақты үйіндіге немесе көліктер құралдарына жеткізуге арналған.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3. жетек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(привод) түріне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механикалы дизель-электрлі жетекті;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гидраликалы дизель-электрлі жетекті;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көп моторлы дизель-электрлі жетекті.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4. қозғалту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тәсіліне байланысты: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тіркемелі;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жартылай тіркемелі;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ілінбелі;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өздігінен жүретін.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4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76672"/>
            <a:ext cx="2808312" cy="720080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Рабочий орган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грейдера-элеватора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27584" y="583138"/>
            <a:ext cx="4154886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6056" y="1196752"/>
            <a:ext cx="3610744" cy="52565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 — вертикальная стойка;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регулировочная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 дискодержателя;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хвостовик кронштейна;’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плужная рама;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дисковый нож;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шайба;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нейтральный болт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53553"/>
            <a:ext cx="3557778" cy="527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3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78494"/>
            <a:ext cx="391287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03259"/>
            <a:ext cx="3789045" cy="251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22108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Грейдер-элеватордың топырақ жылжыту жұмыстарының сұлбалары: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үйіндіге;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көліктер құралдарына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8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392353" cy="271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993750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Екі жақтағы бүйірлік қордан грейдер-элеватормен үйінді тұрғызудың технологиялық сұлбасы: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үйіндісіне төгілетін қабат;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2 –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грейдер-элеватор Д-437 А;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бульдозер Д-493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пневмодөңгелекті тіркемелі каток Д-625;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пневмодөңгелекті жартылай тіркемелі каток Д-551;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дайын болған топырақ үйіндісі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632" y="796414"/>
            <a:ext cx="6526489" cy="2056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num>
                        <m:den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𝒎𝑯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kk-KZ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𝒔𝒊𝒏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kk-KZ" sz="2800" b="1" i="1">
                          <a:latin typeface="Cambria Math" panose="02040503050406030204" pitchFamily="18" charset="0"/>
                        </a:rPr>
                        <m:t>,  м</m:t>
                      </m:r>
                    </m:oMath>
                  </m:oMathPara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1403649" y="4336473"/>
            <a:ext cx="6382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мұнда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B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топырақ үйіндісінің ені,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құлама жату коэффициенті;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H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 биіктігі,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грейдер-элеватор дискісінің диаметрі, 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α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кесуде алу бұрышы.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html:file://C:\Documents%20and%20Settings\Савченко\Рабочий%20стол\Для%20портала\Литература%20для%20скинуть\Руководство%20«Руководство%20по%20сооружению%20земляного%20полотна%20автомобильных%20дорог».mht!x02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481755"/>
            <a:ext cx="5455920" cy="291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357301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Грейдер-элеватор дискілі соқасының қойылу бұрыштары: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жоспарда;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жанынан қарағандағы түрі;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α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β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кесу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γ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соқа сүйірлену бұрышы; 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l-l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дискілі соқаның айналу осі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42" y="4869157"/>
            <a:ext cx="7893844" cy="98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82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86</TotalTime>
  <Words>803</Words>
  <Application>Microsoft Office PowerPoint</Application>
  <PresentationFormat>Экран (4:3)</PresentationFormat>
  <Paragraphs>84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 Math</vt:lpstr>
      <vt:lpstr>Constantia</vt:lpstr>
      <vt:lpstr>Times New Roman</vt:lpstr>
      <vt:lpstr>TimesNewRoman</vt:lpstr>
      <vt:lpstr>Wingdings 2</vt:lpstr>
      <vt:lpstr>Бумажная</vt:lpstr>
      <vt:lpstr>ҮЙІНДІНІ БҮЙІРЛІК ҚОРДАҒЫ  ТОПЫРАҚТАРДАН ТҰРҒЫЗУ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СКРЕПЕРЛЕР</vt:lpstr>
      <vt:lpstr>Презентация PowerPoint</vt:lpstr>
      <vt:lpstr>8.1 – кесте Скреперлердің техникалық сипаттамалары </vt:lpstr>
      <vt:lpstr>Презентация PowerPoint</vt:lpstr>
      <vt:lpstr>СКРЕПЕРЛЕР</vt:lpstr>
      <vt:lpstr>Презентация PowerPoint</vt:lpstr>
      <vt:lpstr>Презентация PowerPoint</vt:lpstr>
      <vt:lpstr>Презентация PowerPoint</vt:lpstr>
      <vt:lpstr>Презентация PowerPoint</vt:lpstr>
      <vt:lpstr>Грейдер-элеваторлардың түрге бөлінуі:</vt:lpstr>
      <vt:lpstr>Рабочий орган  грейдера-элеватора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ҮЙІНДІНІ БҮЙІРЛІК ҚОРДАҒЫ  ТОПЫРАҚТАРДАН ТҰРҒЫЗУ</dc:title>
  <dc:creator>Админ</dc:creator>
  <cp:lastModifiedBy>Bakytbek</cp:lastModifiedBy>
  <cp:revision>10</cp:revision>
  <dcterms:created xsi:type="dcterms:W3CDTF">2016-10-26T16:16:04Z</dcterms:created>
  <dcterms:modified xsi:type="dcterms:W3CDTF">2019-11-18T12:17:44Z</dcterms:modified>
</cp:coreProperties>
</file>